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1" r:id="rId2"/>
    <p:sldId id="332" r:id="rId3"/>
    <p:sldId id="333" r:id="rId4"/>
    <p:sldId id="335" r:id="rId5"/>
    <p:sldId id="336" r:id="rId6"/>
    <p:sldId id="323" r:id="rId7"/>
    <p:sldId id="324" r:id="rId8"/>
    <p:sldId id="325" r:id="rId9"/>
    <p:sldId id="326" r:id="rId10"/>
    <p:sldId id="327" r:id="rId11"/>
    <p:sldId id="328" r:id="rId12"/>
    <p:sldId id="329" r:id="rId13"/>
  </p:sldIdLst>
  <p:sldSz cx="10058400" cy="7772400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396D6-30AF-4036-A445-969564DDF2F7}" v="2" dt="2023-10-30T16:21:43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Boucher" userId="570c83a160eb8319" providerId="LiveId" clId="{1F3396D6-30AF-4036-A445-969564DDF2F7}"/>
    <pc:docChg chg="custSel modSld">
      <pc:chgData name="Tracy Boucher" userId="570c83a160eb8319" providerId="LiveId" clId="{1F3396D6-30AF-4036-A445-969564DDF2F7}" dt="2023-12-29T17:54:35.636" v="193" actId="6549"/>
      <pc:docMkLst>
        <pc:docMk/>
      </pc:docMkLst>
      <pc:sldChg chg="modSp mod">
        <pc:chgData name="Tracy Boucher" userId="570c83a160eb8319" providerId="LiveId" clId="{1F3396D6-30AF-4036-A445-969564DDF2F7}" dt="2023-12-29T17:54:35.636" v="193" actId="6549"/>
        <pc:sldMkLst>
          <pc:docMk/>
          <pc:sldMk cId="1733155638" sldId="323"/>
        </pc:sldMkLst>
        <pc:graphicFrameChg chg="modGraphic">
          <ac:chgData name="Tracy Boucher" userId="570c83a160eb8319" providerId="LiveId" clId="{1F3396D6-30AF-4036-A445-969564DDF2F7}" dt="2023-12-29T17:54:35.636" v="193" actId="6549"/>
          <ac:graphicFrameMkLst>
            <pc:docMk/>
            <pc:sldMk cId="1733155638" sldId="323"/>
            <ac:graphicFrameMk id="11" creationId="{ED5E8A2E-3028-4342-B915-801FC87BB479}"/>
          </ac:graphicFrameMkLst>
        </pc:graphicFrameChg>
      </pc:sldChg>
      <pc:sldChg chg="modSp mod">
        <pc:chgData name="Tracy Boucher" userId="570c83a160eb8319" providerId="LiveId" clId="{1F3396D6-30AF-4036-A445-969564DDF2F7}" dt="2023-09-03T23:21:55.552" v="33" actId="6549"/>
        <pc:sldMkLst>
          <pc:docMk/>
          <pc:sldMk cId="2909753098" sldId="324"/>
        </pc:sldMkLst>
        <pc:graphicFrameChg chg="mod modGraphic">
          <ac:chgData name="Tracy Boucher" userId="570c83a160eb8319" providerId="LiveId" clId="{1F3396D6-30AF-4036-A445-969564DDF2F7}" dt="2023-09-03T23:21:55.552" v="33" actId="6549"/>
          <ac:graphicFrameMkLst>
            <pc:docMk/>
            <pc:sldMk cId="2909753098" sldId="324"/>
            <ac:graphicFrameMk id="11" creationId="{ED5E8A2E-3028-4342-B915-801FC87BB479}"/>
          </ac:graphicFrameMkLst>
        </pc:graphicFrameChg>
      </pc:sldChg>
      <pc:sldChg chg="modSp mod">
        <pc:chgData name="Tracy Boucher" userId="570c83a160eb8319" providerId="LiveId" clId="{1F3396D6-30AF-4036-A445-969564DDF2F7}" dt="2023-09-03T23:22:42.931" v="41" actId="20577"/>
        <pc:sldMkLst>
          <pc:docMk/>
          <pc:sldMk cId="532511667" sldId="331"/>
        </pc:sldMkLst>
        <pc:graphicFrameChg chg="modGraphic">
          <ac:chgData name="Tracy Boucher" userId="570c83a160eb8319" providerId="LiveId" clId="{1F3396D6-30AF-4036-A445-969564DDF2F7}" dt="2023-09-03T23:22:42.931" v="41" actId="20577"/>
          <ac:graphicFrameMkLst>
            <pc:docMk/>
            <pc:sldMk cId="532511667" sldId="331"/>
            <ac:graphicFrameMk id="11" creationId="{ED5E8A2E-3028-4342-B915-801FC87BB479}"/>
          </ac:graphicFrameMkLst>
        </pc:graphicFrameChg>
      </pc:sldChg>
      <pc:sldChg chg="modSp mod">
        <pc:chgData name="Tracy Boucher" userId="570c83a160eb8319" providerId="LiveId" clId="{1F3396D6-30AF-4036-A445-969564DDF2F7}" dt="2023-09-03T23:19:03.905" v="28" actId="1037"/>
        <pc:sldMkLst>
          <pc:docMk/>
          <pc:sldMk cId="1708215030" sldId="332"/>
        </pc:sldMkLst>
        <pc:graphicFrameChg chg="mod modGraphic">
          <ac:chgData name="Tracy Boucher" userId="570c83a160eb8319" providerId="LiveId" clId="{1F3396D6-30AF-4036-A445-969564DDF2F7}" dt="2023-09-03T23:19:03.905" v="28" actId="1037"/>
          <ac:graphicFrameMkLst>
            <pc:docMk/>
            <pc:sldMk cId="1708215030" sldId="332"/>
            <ac:graphicFrameMk id="11" creationId="{ED5E8A2E-3028-4342-B915-801FC87BB479}"/>
          </ac:graphicFrameMkLst>
        </pc:graphicFrameChg>
      </pc:sldChg>
      <pc:sldChg chg="modSp mod">
        <pc:chgData name="Tracy Boucher" userId="570c83a160eb8319" providerId="LiveId" clId="{1F3396D6-30AF-4036-A445-969564DDF2F7}" dt="2023-10-02T18:18:45.819" v="104" actId="5793"/>
        <pc:sldMkLst>
          <pc:docMk/>
          <pc:sldMk cId="2001404194" sldId="333"/>
        </pc:sldMkLst>
        <pc:graphicFrameChg chg="modGraphic">
          <ac:chgData name="Tracy Boucher" userId="570c83a160eb8319" providerId="LiveId" clId="{1F3396D6-30AF-4036-A445-969564DDF2F7}" dt="2023-10-02T18:18:45.819" v="104" actId="5793"/>
          <ac:graphicFrameMkLst>
            <pc:docMk/>
            <pc:sldMk cId="2001404194" sldId="333"/>
            <ac:graphicFrameMk id="11" creationId="{ED5E8A2E-3028-4342-B915-801FC87BB479}"/>
          </ac:graphicFrameMkLst>
        </pc:graphicFrameChg>
      </pc:sldChg>
      <pc:sldChg chg="modSp mod">
        <pc:chgData name="Tracy Boucher" userId="570c83a160eb8319" providerId="LiveId" clId="{1F3396D6-30AF-4036-A445-969564DDF2F7}" dt="2023-10-30T16:57:39.064" v="174" actId="20577"/>
        <pc:sldMkLst>
          <pc:docMk/>
          <pc:sldMk cId="644975866" sldId="336"/>
        </pc:sldMkLst>
        <pc:graphicFrameChg chg="modGraphic">
          <ac:chgData name="Tracy Boucher" userId="570c83a160eb8319" providerId="LiveId" clId="{1F3396D6-30AF-4036-A445-969564DDF2F7}" dt="2023-10-30T16:57:39.064" v="174" actId="20577"/>
          <ac:graphicFrameMkLst>
            <pc:docMk/>
            <pc:sldMk cId="644975866" sldId="336"/>
            <ac:graphicFrameMk id="8" creationId="{49DF86DF-7A3A-4B01-B17D-F551EC7034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5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FB6B-E0D6-424B-B4C8-498B8B2D774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11C3-E511-4D7D-B21E-565D0C0A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762417"/>
              </p:ext>
            </p:extLst>
          </p:nvPr>
        </p:nvGraphicFramePr>
        <p:xfrm>
          <a:off x="413886" y="1816608"/>
          <a:ext cx="9217791" cy="574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77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Teacher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Meeting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Jessica’s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Debra’s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Open House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3:00-5:00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1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3204184"/>
              </p:ext>
            </p:extLst>
          </p:nvPr>
        </p:nvGraphicFramePr>
        <p:xfrm>
          <a:off x="433093" y="1808906"/>
          <a:ext cx="9241533" cy="598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3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 3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200" b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Review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first name, write last name,  numbers 6-10, cutting simple shapes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correct pencil grip, using scissors, count to 10-20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End of Year Program and PreK Graduation!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End of Year Program and PreK Graduation!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Last Day!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Last Day!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Debbie’s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Erin’s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Social/Emotional: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Sitting for small periods of time, sharing/taking turns, following 2-step directions, use words to express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30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975184"/>
              </p:ext>
            </p:extLst>
          </p:nvPr>
        </p:nvGraphicFramePr>
        <p:xfrm>
          <a:off x="390144" y="1816608"/>
          <a:ext cx="9241533" cy="574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First Day Summer 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Jill’s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Cayci’s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103AB7-5144-DF28-1906-71043BBB374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832510"/>
              </p:ext>
            </p:extLst>
          </p:nvPr>
        </p:nvGraphicFramePr>
        <p:xfrm>
          <a:off x="390144" y="1816608"/>
          <a:ext cx="9241533" cy="574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Sandy’s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LAST DAY!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Heather’s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3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6963977"/>
              </p:ext>
            </p:extLst>
          </p:nvPr>
        </p:nvGraphicFramePr>
        <p:xfrm>
          <a:off x="408433" y="1816608"/>
          <a:ext cx="9241533" cy="618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7 Tues/Thurs 8 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Yellow</a:t>
                      </a:r>
                    </a:p>
                    <a:p>
                      <a:pPr algn="l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Circle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 Skills: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name recognition and tracing/writing, numbers 1-5, scissor safety, begin cutting straight lines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Preschool Skills: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Holding crayons with pincer grasp, using a glue stick, learn to unpack backpack/open lunch independently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Labor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First Day!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First Day!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A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Tracy’s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Tara’s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B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I</a:t>
                      </a: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Sara’s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C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5FC9DE-76A2-98B1-C5D8-DEBD63BCDFE1}"/>
              </a:ext>
            </a:extLst>
          </p:cNvPr>
          <p:cNvSpPr txBox="1"/>
          <p:nvPr/>
        </p:nvSpPr>
        <p:spPr>
          <a:xfrm>
            <a:off x="4437247" y="1826233"/>
            <a:ext cx="25218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Social/Emotional:</a:t>
            </a:r>
          </a:p>
          <a:p>
            <a:pPr algn="ctr"/>
            <a:r>
              <a:rPr lang="en-US" sz="1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Sitting for small periods of time, sharing/taking turns, following 2-step directions, use words to express needs &amp; wants   </a:t>
            </a:r>
          </a:p>
        </p:txBody>
      </p:sp>
    </p:spTree>
    <p:extLst>
      <p:ext uri="{BB962C8B-B14F-4D97-AF65-F5344CB8AC3E}">
        <p14:creationId xmlns:p14="http://schemas.microsoft.com/office/powerpoint/2010/main" val="170821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043853"/>
              </p:ext>
            </p:extLst>
          </p:nvPr>
        </p:nvGraphicFramePr>
        <p:xfrm>
          <a:off x="390144" y="1816608"/>
          <a:ext cx="9235440" cy="6662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9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06796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78564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D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(RCS Fall Break)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Rebecca’s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08551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Fall 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Millie’s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Fall 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Fall 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Fall 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2326112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E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D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F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A</a:t>
                      </a: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AnnaAlyse’s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Book Fair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Kathy’s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Book Fair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Book Fair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Book Fair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085518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G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7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 7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Black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Orange 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Square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name recognition and tracing/writing, numbers 1-5, scissor safety, cutting straight lines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Holding crayons with pincer grasp, using a glue stick, unpack backpack and open lunch, recognize first name </a:t>
                      </a:r>
                    </a:p>
                    <a:p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Social/Emotional: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Sitting for small periods of time, sharing/taking turns, following 2-step directions, use words to express</a:t>
                      </a:r>
                      <a:endParaRPr lang="en-US" sz="9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633649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9020EC-934C-5CDD-E292-FA32EFD5CBBA}"/>
              </a:ext>
            </a:extLst>
          </p:cNvPr>
          <p:cNvSpPr txBox="1"/>
          <p:nvPr/>
        </p:nvSpPr>
        <p:spPr>
          <a:xfrm>
            <a:off x="1838424" y="5221693"/>
            <a:ext cx="13186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Plant Pumpkin Seeds</a:t>
            </a:r>
            <a:endParaRPr lang="en-US" sz="1050" dirty="0">
              <a:latin typeface="Century Gothic" panose="020B0502020202020204" pitchFamily="34" charset="0"/>
            </a:endParaRPr>
          </a:p>
          <a:p>
            <a:r>
              <a:rPr lang="en-US" sz="1050" dirty="0">
                <a:latin typeface="Century Gothic" panose="020B0502020202020204" pitchFamily="34" charset="0"/>
              </a:rPr>
              <a:t>Ms. Courtney’s </a:t>
            </a:r>
            <a:r>
              <a:rPr lang="en-US" sz="1050" dirty="0" err="1">
                <a:latin typeface="Century Gothic" panose="020B0502020202020204" pitchFamily="34" charset="0"/>
              </a:rPr>
              <a:t>B’day</a:t>
            </a:r>
            <a:r>
              <a:rPr lang="en-US" sz="1050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DF9DD-9E1F-8FBE-916C-27C2B7D87B71}"/>
              </a:ext>
            </a:extLst>
          </p:cNvPr>
          <p:cNvSpPr txBox="1"/>
          <p:nvPr/>
        </p:nvSpPr>
        <p:spPr>
          <a:xfrm>
            <a:off x="3142806" y="5232924"/>
            <a:ext cx="131866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Plant Pumpkin Seeds</a:t>
            </a:r>
          </a:p>
          <a:p>
            <a:r>
              <a:rPr lang="en-US" sz="1050" dirty="0">
                <a:latin typeface="Century Gothic" panose="020B0502020202020204" pitchFamily="34" charset="0"/>
              </a:rPr>
              <a:t>Ms. Stacey’s </a:t>
            </a:r>
            <a:r>
              <a:rPr lang="en-US" sz="1050" dirty="0" err="1">
                <a:latin typeface="Century Gothic" panose="020B0502020202020204" pitchFamily="34" charset="0"/>
              </a:rPr>
              <a:t>B’day</a:t>
            </a:r>
            <a:r>
              <a:rPr lang="en-US" sz="1050" dirty="0">
                <a:latin typeface="Century Gothic" panose="020B0502020202020204" pitchFamily="34" charset="0"/>
              </a:rPr>
              <a:t>!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70665-4F02-EE17-C2D5-0D920DB3E874}"/>
              </a:ext>
            </a:extLst>
          </p:cNvPr>
          <p:cNvSpPr txBox="1"/>
          <p:nvPr/>
        </p:nvSpPr>
        <p:spPr>
          <a:xfrm>
            <a:off x="4369868" y="5771534"/>
            <a:ext cx="13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Pumpkin Patch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05B4B-1B32-19E0-EEAB-A23770868278}"/>
              </a:ext>
            </a:extLst>
          </p:cNvPr>
          <p:cNvSpPr txBox="1"/>
          <p:nvPr/>
        </p:nvSpPr>
        <p:spPr>
          <a:xfrm>
            <a:off x="5688529" y="5771534"/>
            <a:ext cx="13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Pumpkin Patch</a:t>
            </a:r>
          </a:p>
        </p:txBody>
      </p:sp>
    </p:spTree>
    <p:extLst>
      <p:ext uri="{BB962C8B-B14F-4D97-AF65-F5344CB8AC3E}">
        <p14:creationId xmlns:p14="http://schemas.microsoft.com/office/powerpoint/2010/main" val="200140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B917441E-D919-4D82-ADD9-770FF1CBDBC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2724334"/>
              </p:ext>
            </p:extLst>
          </p:nvPr>
        </p:nvGraphicFramePr>
        <p:xfrm>
          <a:off x="390144" y="1816608"/>
          <a:ext cx="9241533" cy="5860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96095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6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 7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Brown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Rectangle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first name, numbers 1-5, cutting straight lines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Holding crayons with pincer grasp, using a glue stick, recognize first name, independence in bathroom skills 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77743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H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E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School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 Elegant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 Elegant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94588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I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Friendsgiving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Friendsgiving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850399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Thanksgiving Break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Thanksgiving Break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Thanksgiving Break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Thanksgiving Break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054645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Letters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A70BEA-C0CB-5BC9-043E-360000B27968}"/>
              </a:ext>
            </a:extLst>
          </p:cNvPr>
          <p:cNvSpPr txBox="1"/>
          <p:nvPr/>
        </p:nvSpPr>
        <p:spPr>
          <a:xfrm>
            <a:off x="7045692" y="6581113"/>
            <a:ext cx="25218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Social/Emotional:</a:t>
            </a:r>
          </a:p>
          <a:p>
            <a:pPr algn="ctr"/>
            <a:r>
              <a:rPr lang="en-US" sz="1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Sitting for small periods of time, sharing/taking turns, following 2-step directions, use words to express needs &amp; wants   </a:t>
            </a:r>
          </a:p>
        </p:txBody>
      </p:sp>
    </p:spTree>
    <p:extLst>
      <p:ext uri="{BB962C8B-B14F-4D97-AF65-F5344CB8AC3E}">
        <p14:creationId xmlns:p14="http://schemas.microsoft.com/office/powerpoint/2010/main" val="390917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49DF86DF-7A3A-4B01-B17D-F551EC70345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584526"/>
              </p:ext>
            </p:extLst>
          </p:nvPr>
        </p:nvGraphicFramePr>
        <p:xfrm>
          <a:off x="433137" y="1838424"/>
          <a:ext cx="9182502" cy="597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66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2206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2206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2206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2206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2206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2206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06097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2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 2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Red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Triangle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first name, numbers 1-5, cutting straight lines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Holding crayons with pincer grasp, using a glue stick, independence in bathroom skills, put on coat/jacket 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060972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Cookies and Milk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Last Day!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Cookies and Milk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Last Day!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060972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</a:t>
                      </a:r>
                    </a:p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Break!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WCS ½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483147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Tiffany’s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060972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Brittany’s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727BB7-92BA-F7DE-12F2-6EED8EAC0040}"/>
              </a:ext>
            </a:extLst>
          </p:cNvPr>
          <p:cNvSpPr txBox="1"/>
          <p:nvPr/>
        </p:nvSpPr>
        <p:spPr>
          <a:xfrm>
            <a:off x="4427621" y="1970612"/>
            <a:ext cx="25218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Social/Emotional:</a:t>
            </a:r>
          </a:p>
          <a:p>
            <a:pPr algn="ctr"/>
            <a:r>
              <a:rPr lang="en-US" sz="1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Sitting for small periods of time, sharing/taking turns, following 2-step directions, use words to express needs &amp; wants   </a:t>
            </a:r>
          </a:p>
        </p:txBody>
      </p:sp>
    </p:spTree>
    <p:extLst>
      <p:ext uri="{BB962C8B-B14F-4D97-AF65-F5344CB8AC3E}">
        <p14:creationId xmlns:p14="http://schemas.microsoft.com/office/powerpoint/2010/main" val="6449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8102432"/>
              </p:ext>
            </p:extLst>
          </p:nvPr>
        </p:nvGraphicFramePr>
        <p:xfrm>
          <a:off x="390144" y="1816608"/>
          <a:ext cx="9241533" cy="599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8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 8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White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Oval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First Day Back 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J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K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MLK Day!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L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M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PJ Day and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Hibernation!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first name, numbers 6-10, cutting straight/curve lines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 using correct pencil grip, begin using scissors, put on coat/jacket, sort by size/color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Social/Emotional: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Sitting for small periods of time, sharing/taking turns, following 2-step directions, use words to express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5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4192900"/>
              </p:ext>
            </p:extLst>
          </p:nvPr>
        </p:nvGraphicFramePr>
        <p:xfrm>
          <a:off x="428244" y="1816608"/>
          <a:ext cx="9241533" cy="692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91906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 7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 9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200" b="0" dirty="0">
                          <a:solidFill>
                            <a:srgbClr val="FF33CC"/>
                          </a:solidFill>
                          <a:latin typeface="Century Gothic" panose="020B0502020202020204" pitchFamily="34" charset="0"/>
                        </a:rPr>
                        <a:t>Pink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Heart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first name, recognize last name,  numbers 6-10, cutting straight/curve lines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 using correct pencil grip, begin using scissors, sort by size/color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Social/Emotional: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Sitting for small periods of time, sharing/taking turns, following 2-step directions, use words to express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PJ Day and Hibernation!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919062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N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Hat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Crazy Sock Day</a:t>
                      </a: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Amy S’s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Wacky Tacky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Read My Shirt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2024474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O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N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P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P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919062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Q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Amy P’s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919062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12D183-8C96-F4F1-418B-4E37CBB5EFF2}"/>
              </a:ext>
            </a:extLst>
          </p:cNvPr>
          <p:cNvSpPr txBox="1"/>
          <p:nvPr/>
        </p:nvSpPr>
        <p:spPr>
          <a:xfrm>
            <a:off x="4509995" y="5345317"/>
            <a:ext cx="1202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Pirates and Princess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8FC94-36D6-6672-006D-D924ED21E338}"/>
              </a:ext>
            </a:extLst>
          </p:cNvPr>
          <p:cNvSpPr txBox="1"/>
          <p:nvPr/>
        </p:nvSpPr>
        <p:spPr>
          <a:xfrm>
            <a:off x="5923304" y="5237595"/>
            <a:ext cx="10780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Pirates and Princess Day!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37778-D903-DD49-4D2D-DF889B6A2627}"/>
              </a:ext>
            </a:extLst>
          </p:cNvPr>
          <p:cNvSpPr txBox="1"/>
          <p:nvPr/>
        </p:nvSpPr>
        <p:spPr>
          <a:xfrm>
            <a:off x="4509995" y="4531856"/>
            <a:ext cx="107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Valentine’s Party!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D0CAC-A51C-FAF1-CA02-E1382BFE91DF}"/>
              </a:ext>
            </a:extLst>
          </p:cNvPr>
          <p:cNvSpPr txBox="1"/>
          <p:nvPr/>
        </p:nvSpPr>
        <p:spPr>
          <a:xfrm>
            <a:off x="5846303" y="4531855"/>
            <a:ext cx="107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Valentine’s Party!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A538D-14A1-6A4B-CD41-18E9C8BDE2B5}"/>
              </a:ext>
            </a:extLst>
          </p:cNvPr>
          <p:cNvSpPr txBox="1"/>
          <p:nvPr/>
        </p:nvSpPr>
        <p:spPr>
          <a:xfrm>
            <a:off x="1920200" y="5813659"/>
            <a:ext cx="107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290975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938076"/>
              </p:ext>
            </p:extLst>
          </p:nvPr>
        </p:nvGraphicFramePr>
        <p:xfrm>
          <a:off x="402844" y="1816608"/>
          <a:ext cx="9241533" cy="816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9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Mon/Wed: 6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Tues/Thurs: 6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Color: 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Green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Shape: Diamond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PreK Skills: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 first name, recognize last name,  numbers 6-10, cutting simple shapes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Preschool Skills: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correct pencil grip, Using scissors, count to 10-20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R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R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S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K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Bethany’s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CLOSED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Rodeo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Day!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SPRING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Easter Egg Hunt!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Rodeo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Day!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BREAK!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Easter Egg Hunt!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(RCS Spring Break)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11EB04-6D25-7701-3342-3583F7F3F500}"/>
              </a:ext>
            </a:extLst>
          </p:cNvPr>
          <p:cNvSpPr txBox="1"/>
          <p:nvPr/>
        </p:nvSpPr>
        <p:spPr>
          <a:xfrm>
            <a:off x="4427621" y="1970612"/>
            <a:ext cx="25218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Social/Emotional:</a:t>
            </a:r>
          </a:p>
          <a:p>
            <a:pPr algn="ctr"/>
            <a:r>
              <a:rPr lang="en-US" sz="1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Sitting for small periods of time, sharing/taking turns, following 2-step directions, use words to express needs &amp; wants   </a:t>
            </a:r>
          </a:p>
        </p:txBody>
      </p:sp>
    </p:spTree>
    <p:extLst>
      <p:ext uri="{BB962C8B-B14F-4D97-AF65-F5344CB8AC3E}">
        <p14:creationId xmlns:p14="http://schemas.microsoft.com/office/powerpoint/2010/main" val="19878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D5E8A2E-3028-4342-B915-801FC87BB4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8112139"/>
              </p:ext>
            </p:extLst>
          </p:nvPr>
        </p:nvGraphicFramePr>
        <p:xfrm>
          <a:off x="394636" y="1816608"/>
          <a:ext cx="9237041" cy="1110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27">
                  <a:extLst>
                    <a:ext uri="{9D8B030D-6E8A-4147-A177-3AD203B41FA5}">
                      <a16:colId xmlns:a16="http://schemas.microsoft.com/office/drawing/2014/main" val="1048961579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1882034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928453271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056783967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747347536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456656698"/>
                    </a:ext>
                  </a:extLst>
                </a:gridCol>
                <a:gridCol w="1320219">
                  <a:extLst>
                    <a:ext uri="{9D8B030D-6E8A-4147-A177-3AD203B41FA5}">
                      <a16:colId xmlns:a16="http://schemas.microsoft.com/office/drawing/2014/main" val="2194831912"/>
                    </a:ext>
                  </a:extLst>
                </a:gridCol>
              </a:tblGrid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U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Q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V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H</a:t>
                      </a:r>
                    </a:p>
                    <a:p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Beth’s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W/X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W/X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Letter: Y/Z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PreK: Y/X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Marti’s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Ms. Blair’s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B’day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749281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9640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70599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82532"/>
                  </a:ext>
                </a:extLst>
              </a:tr>
              <a:tr h="114848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62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3EFAFD-5DCC-E5BA-8535-D830A95517F9}"/>
              </a:ext>
            </a:extLst>
          </p:cNvPr>
          <p:cNvSpPr txBox="1"/>
          <p:nvPr/>
        </p:nvSpPr>
        <p:spPr>
          <a:xfrm>
            <a:off x="4321742" y="6439301"/>
            <a:ext cx="121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Mon/Wed: 9</a:t>
            </a:r>
          </a:p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Tues/Thurs: 9</a:t>
            </a:r>
          </a:p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Color: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Purple</a:t>
            </a:r>
          </a:p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Shape: Star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CFD80-5EB8-D69C-66E5-2A750C40C3F1}"/>
              </a:ext>
            </a:extLst>
          </p:cNvPr>
          <p:cNvSpPr txBox="1"/>
          <p:nvPr/>
        </p:nvSpPr>
        <p:spPr>
          <a:xfrm>
            <a:off x="7016817" y="6439301"/>
            <a:ext cx="1212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Preschool Skills:</a:t>
            </a:r>
          </a:p>
          <a:p>
            <a:pPr marL="0" marR="0" lvl="0" indent="0" algn="ctr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Using correct pencil grip, Using scissors, count to 10-20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EC7C-7C4A-9192-A8CD-E787D57452BA}"/>
              </a:ext>
            </a:extLst>
          </p:cNvPr>
          <p:cNvSpPr txBox="1"/>
          <p:nvPr/>
        </p:nvSpPr>
        <p:spPr>
          <a:xfrm>
            <a:off x="5698156" y="6439301"/>
            <a:ext cx="1212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PreK Skills: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first name, recognize/write last name,  numbers 6-10, cutting simple shapes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142C9-DBF6-5FE4-D0EE-D0CB61A63322}"/>
              </a:ext>
            </a:extLst>
          </p:cNvPr>
          <p:cNvSpPr txBox="1"/>
          <p:nvPr/>
        </p:nvSpPr>
        <p:spPr>
          <a:xfrm>
            <a:off x="8229600" y="6439301"/>
            <a:ext cx="140207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Social/Emotional: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Sitting for small periods of time, sharing/taking turns, following 2-step directions, use words to express</a:t>
            </a:r>
          </a:p>
        </p:txBody>
      </p:sp>
    </p:spTree>
    <p:extLst>
      <p:ext uri="{BB962C8B-B14F-4D97-AF65-F5344CB8AC3E}">
        <p14:creationId xmlns:p14="http://schemas.microsoft.com/office/powerpoint/2010/main" val="3110149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1864</TotalTime>
  <Words>1170</Words>
  <Application>Microsoft Office PowerPoint</Application>
  <PresentationFormat>Custom</PresentationFormat>
  <Paragraphs>501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Boucher</dc:creator>
  <cp:lastModifiedBy>Tracy Boucher</cp:lastModifiedBy>
  <cp:revision>4</cp:revision>
  <cp:lastPrinted>2023-10-30T16:21:49Z</cp:lastPrinted>
  <dcterms:created xsi:type="dcterms:W3CDTF">2023-07-18T18:22:12Z</dcterms:created>
  <dcterms:modified xsi:type="dcterms:W3CDTF">2023-12-29T17:54:36Z</dcterms:modified>
</cp:coreProperties>
</file>