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7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Boucher" userId="570c83a160eb8319" providerId="LiveId" clId="{3C8BB449-C767-4A69-B7D3-927B3A361634}"/>
    <pc:docChg chg="custSel modSld">
      <pc:chgData name="Tracy Boucher" userId="570c83a160eb8319" providerId="LiveId" clId="{3C8BB449-C767-4A69-B7D3-927B3A361634}" dt="2026-01-03T01:27:08.760" v="31" actId="20577"/>
      <pc:docMkLst>
        <pc:docMk/>
      </pc:docMkLst>
      <pc:sldChg chg="modSp mod">
        <pc:chgData name="Tracy Boucher" userId="570c83a160eb8319" providerId="LiveId" clId="{3C8BB449-C767-4A69-B7D3-927B3A361634}" dt="2026-01-03T01:27:08.760" v="31" actId="20577"/>
        <pc:sldMkLst>
          <pc:docMk/>
          <pc:sldMk cId="2714894219" sldId="261"/>
        </pc:sldMkLst>
        <pc:graphicFrameChg chg="modGraphic">
          <ac:chgData name="Tracy Boucher" userId="570c83a160eb8319" providerId="LiveId" clId="{3C8BB449-C767-4A69-B7D3-927B3A361634}" dt="2026-01-03T01:27:08.760" v="31" actId="20577"/>
          <ac:graphicFrameMkLst>
            <pc:docMk/>
            <pc:sldMk cId="2714894219" sldId="261"/>
            <ac:graphicFrameMk id="4" creationId="{127A7B04-9805-45BC-492A-421A95E37C8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7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9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9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A675D-A82D-4B0B-A583-6AD2191C49B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42EC6A-509A-4757-AE1F-CBD95BB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writing on it&#10;&#10;Description automatically generated">
            <a:extLst>
              <a:ext uri="{FF2B5EF4-FFF2-40B4-BE49-F238E27FC236}">
                <a16:creationId xmlns:a16="http://schemas.microsoft.com/office/drawing/2014/main" id="{DDCDC49E-CCC4-B691-B621-42625459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90C053-087D-5A1F-77F4-62C5E7823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19459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59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62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Sarah’s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       Open House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CF2753B-E52E-3007-41B1-3672202C5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645" y="5003320"/>
            <a:ext cx="1103882" cy="3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1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0A00-53CE-E761-9E52-F7849E19B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a cartoon image&#10;&#10;Description automatically generated">
            <a:extLst>
              <a:ext uri="{FF2B5EF4-FFF2-40B4-BE49-F238E27FC236}">
                <a16:creationId xmlns:a16="http://schemas.microsoft.com/office/drawing/2014/main" id="{E482CA2C-B66C-1EBC-5322-57DBC074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4C8051-319C-89A6-1590-F32683CBE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14410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4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4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Blue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Review Shapes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Kenzie’s Birthday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End of Year Program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End of Year Program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Last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Last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Ashley’s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Debbie’s Birthday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9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F7CB0-BA43-C023-EDD0-9B32208B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palm leaves&#10;&#10;Description automatically generated">
            <a:extLst>
              <a:ext uri="{FF2B5EF4-FFF2-40B4-BE49-F238E27FC236}">
                <a16:creationId xmlns:a16="http://schemas.microsoft.com/office/drawing/2014/main" id="{525F57B9-AADB-51CC-D8E9-4BF09DF01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AA79CB-D790-595E-5ECD-60857D343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41178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Jiill’s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Cayci’s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4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4282A-12FB-BCD3-6A09-4F99427D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stars and text&#10;&#10;Description automatically generated">
            <a:extLst>
              <a:ext uri="{FF2B5EF4-FFF2-40B4-BE49-F238E27FC236}">
                <a16:creationId xmlns:a16="http://schemas.microsoft.com/office/drawing/2014/main" id="{4EBC6DC2-9EBA-B417-6C75-DE88824B6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D0063E-350C-5E3A-F9A8-FE3DE1912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14076"/>
              </p:ext>
            </p:extLst>
          </p:nvPr>
        </p:nvGraphicFramePr>
        <p:xfrm>
          <a:off x="389021" y="2314765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Sandy’s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Katie’s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Heather’s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lendar with apples and a bag of apples&#10;&#10;Description automatically generated">
            <a:extLst>
              <a:ext uri="{FF2B5EF4-FFF2-40B4-BE49-F238E27FC236}">
                <a16:creationId xmlns:a16="http://schemas.microsoft.com/office/drawing/2014/main" id="{CFA6CC2A-4A15-8707-0825-A08EA93F6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7A91B3-397E-9338-EDB3-D491CFB9E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81692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8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9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Yellow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Circle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JDS 1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st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JDS 1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st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 Day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A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Lions Club Eye Exams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Tracy’s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Birthday 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Lions Club Eye Exams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Tara’s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Amber’s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Sara’s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Birthday 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C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B212D53-BA52-9869-6FFF-2C07F792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80" y="3066426"/>
            <a:ext cx="749053" cy="2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balloons and a castle&#10;&#10;Description automatically generated">
            <a:extLst>
              <a:ext uri="{FF2B5EF4-FFF2-40B4-BE49-F238E27FC236}">
                <a16:creationId xmlns:a16="http://schemas.microsoft.com/office/drawing/2014/main" id="{849AA06C-A48F-BA62-CF9F-01C37928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E01609-878B-ABEB-EB82-278B27560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77663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7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7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Black &amp; Orange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Square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F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Pumpkin Seeds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Pumpkin Seeds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Pumpkin Patch</a:t>
                      </a:r>
                    </a:p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AnnAlyse’s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Pumpkin Patch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Courtney’s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Stacy’s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G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Halloween Party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Halloween Party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34526AA-8123-23BC-C61A-9311DCFAA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52" y="4045288"/>
            <a:ext cx="968079" cy="269792"/>
          </a:xfrm>
          <a:prstGeom prst="rect">
            <a:avLst/>
          </a:prstGeom>
        </p:spPr>
      </p:pic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01E9770-1354-5093-8BA6-2F29B27E5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7" y="4045288"/>
            <a:ext cx="968079" cy="269792"/>
          </a:xfrm>
          <a:prstGeom prst="rect">
            <a:avLst/>
          </a:prstGeom>
        </p:spPr>
      </p:pic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508B4AC-A3C7-78B9-D06D-C795C34F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133" y="4045288"/>
            <a:ext cx="968079" cy="269792"/>
          </a:xfrm>
          <a:prstGeom prst="rect">
            <a:avLst/>
          </a:prstGeom>
        </p:spPr>
      </p:pic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D40CEBA-34ED-DEB4-4223-366C754B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458" y="4045288"/>
            <a:ext cx="968079" cy="2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5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a turkey and pumpkins&#10;&#10;Description automatically generated">
            <a:extLst>
              <a:ext uri="{FF2B5EF4-FFF2-40B4-BE49-F238E27FC236}">
                <a16:creationId xmlns:a16="http://schemas.microsoft.com/office/drawing/2014/main" id="{181B42A0-2933-6793-52F3-F1F5A46A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D21237-38CB-560A-F893-2CA7CC4FA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69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6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6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Brown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Rectangle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H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 Elegant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 Elegant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Event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I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F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J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Friendsgiving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Friendsgiving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3FD2B7D-D9D4-B4C7-92CB-908E9565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793" y="7137153"/>
            <a:ext cx="749053" cy="274301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91025D3-F9B4-66DB-DD48-B7D2BB06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78" y="7137152"/>
            <a:ext cx="749053" cy="274301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D96828-751A-E146-86B9-82141F42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647" y="7137151"/>
            <a:ext cx="749053" cy="274301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75B598E-72A0-46E5-B7E0-73FD1178E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016" y="7137150"/>
            <a:ext cx="749053" cy="2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a bear and a house&#10;&#10;Description automatically generated">
            <a:extLst>
              <a:ext uri="{FF2B5EF4-FFF2-40B4-BE49-F238E27FC236}">
                <a16:creationId xmlns:a16="http://schemas.microsoft.com/office/drawing/2014/main" id="{E79C8F91-D57A-AF50-2793-6D942D4A9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4041B9-294B-6818-8167-7E6DAC468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16079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4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4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Red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Triangle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Milk &amp; Cookies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Milk &amp; Cookies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Program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Program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Last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Last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Tiffany’s Birthday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Kim’s </a:t>
                      </a:r>
                    </a:p>
                    <a:p>
                      <a:r>
                        <a:rPr lang="en-US" sz="1200" b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Birthday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Taylor’s Birthday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EE5FF62-7ECD-18A9-3F12-78D4D693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929" y="5063907"/>
            <a:ext cx="749053" cy="2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27A91-F2DC-790D-D7AE-22108DFD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a number and text&#10;&#10;Description automatically generated with medium confidence">
            <a:extLst>
              <a:ext uri="{FF2B5EF4-FFF2-40B4-BE49-F238E27FC236}">
                <a16:creationId xmlns:a16="http://schemas.microsoft.com/office/drawing/2014/main" id="{2A3CACB9-A9FA-AF86-93D5-3EE9F8644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7A7B04-9805-45BC-492A-421A95E37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09964"/>
              </p:ext>
            </p:extLst>
          </p:nvPr>
        </p:nvGraphicFramePr>
        <p:xfrm>
          <a:off x="389021" y="2336799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7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8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White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Oval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K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First Day Back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L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Heather’s</a:t>
                      </a:r>
                    </a:p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N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AF33F19-53BA-ABDF-AA19-1062A7AF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06" y="3072145"/>
            <a:ext cx="749053" cy="274301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5DD60BE-0E8A-FCBA-82D5-4273399FD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875" y="6086949"/>
            <a:ext cx="749053" cy="2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60F9-FF26-0540-833B-C26FA1A7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a chocolate bar&#10;&#10;Description automatically generated">
            <a:extLst>
              <a:ext uri="{FF2B5EF4-FFF2-40B4-BE49-F238E27FC236}">
                <a16:creationId xmlns:a16="http://schemas.microsoft.com/office/drawing/2014/main" id="{FF246640-1463-AAFD-C8EC-4E076A2FB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654D4E-04DC-E7B2-565E-B21C642C6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31304"/>
              </p:ext>
            </p:extLst>
          </p:nvPr>
        </p:nvGraphicFramePr>
        <p:xfrm>
          <a:off x="389021" y="2336799"/>
          <a:ext cx="9260307" cy="493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23358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7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8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Pink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Heart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O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Hibernation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Hibernation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23358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23358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Pirates and Princesses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Pirates and Princesses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23358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Q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Amy’s </a:t>
                      </a:r>
                    </a:p>
                    <a:p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</a:tbl>
          </a:graphicData>
        </a:graphic>
      </p:graphicFrame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371F85A-33FA-EBD4-ADA4-90149373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55" y="5782504"/>
            <a:ext cx="968079" cy="269792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CAD477B-6D40-8CFC-365A-B23576CB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036" y="4534175"/>
            <a:ext cx="968079" cy="2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3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799FA-2427-2ED3-23E6-4E4BCDD9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green text and leprechauns&#10;&#10;Description automatically generated">
            <a:extLst>
              <a:ext uri="{FF2B5EF4-FFF2-40B4-BE49-F238E27FC236}">
                <a16:creationId xmlns:a16="http://schemas.microsoft.com/office/drawing/2014/main" id="{A8CECB90-EB47-1D9C-2DE3-52657E1D5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A61A5F-9BB4-44EA-A017-D5C6D4016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07114"/>
              </p:ext>
            </p:extLst>
          </p:nvPr>
        </p:nvGraphicFramePr>
        <p:xfrm>
          <a:off x="389021" y="2336799"/>
          <a:ext cx="9260307" cy="511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7</a:t>
                      </a:r>
                    </a:p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7</a:t>
                      </a:r>
                    </a:p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Green</a:t>
                      </a:r>
                    </a:p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Diamond</a:t>
                      </a:r>
                    </a:p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</a:t>
                      </a:r>
                    </a:p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Read Across America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Read Across America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Read Across America, Rodeo Day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Bethany’s Birthday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Read Across America, Rodeo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S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Ashley’s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Q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Kelly Ann’s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B’day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657ADFA-F179-DEAF-8D78-5F0B0DBE6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52" y="4054342"/>
            <a:ext cx="968079" cy="269792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61FDE38-C325-DBA8-3EBF-5D65BD043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7" y="4054342"/>
            <a:ext cx="968079" cy="269792"/>
          </a:xfrm>
          <a:prstGeom prst="rect">
            <a:avLst/>
          </a:prstGeo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D5A6A18-D1B7-D9CF-C684-77B4B2B5F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302" y="4054342"/>
            <a:ext cx="968079" cy="269792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B2652EA-F56C-B575-0F66-81E8A87F7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46" y="4054342"/>
            <a:ext cx="968079" cy="2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00EEE-8F33-D3E9-29C3-72CE79AC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flowers and birds&#10;&#10;Description automatically generated">
            <a:extLst>
              <a:ext uri="{FF2B5EF4-FFF2-40B4-BE49-F238E27FC236}">
                <a16:creationId xmlns:a16="http://schemas.microsoft.com/office/drawing/2014/main" id="{BBE6D986-E7AA-55BB-46D1-7F611D673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" y="4832"/>
            <a:ext cx="10048849" cy="77627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280956-547E-8476-BA40-FD85F3C58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62953"/>
              </p:ext>
            </p:extLst>
          </p:nvPr>
        </p:nvGraphicFramePr>
        <p:xfrm>
          <a:off x="389021" y="2325782"/>
          <a:ext cx="9260307" cy="507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901">
                  <a:extLst>
                    <a:ext uri="{9D8B030D-6E8A-4147-A177-3AD203B41FA5}">
                      <a16:colId xmlns:a16="http://schemas.microsoft.com/office/drawing/2014/main" val="3834890091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3329783085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88203829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713053699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4196902147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44770122"/>
                    </a:ext>
                  </a:extLst>
                </a:gridCol>
                <a:gridCol w="1322901">
                  <a:extLst>
                    <a:ext uri="{9D8B030D-6E8A-4147-A177-3AD203B41FA5}">
                      <a16:colId xmlns:a16="http://schemas.microsoft.com/office/drawing/2014/main" val="2344371658"/>
                    </a:ext>
                  </a:extLst>
                </a:gridCol>
              </a:tblGrid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M/W: 9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T/Th: 9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Purple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Star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71585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U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Egg Hunt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Egg Hunt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Beth’s Birthday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Marti’s           8  Birthday 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WCS Early Release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Ms. Blair’s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Birthday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732763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V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63836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W/X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W/X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Earth Day 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Celebration!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Earth Day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Celebration!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67240"/>
                  </a:ext>
                </a:extLst>
              </a:tr>
              <a:tr h="10149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Y/Z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When Oceans Rise" panose="02000506000000020003" pitchFamily="2" charset="0"/>
                        </a:rPr>
                        <a:t>PreK: Y/Z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  <a:latin typeface="KG When Oceans Rise" panose="0200050600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019950"/>
                  </a:ext>
                </a:extLst>
              </a:tr>
            </a:tbl>
          </a:graphicData>
        </a:graphic>
      </p:graphicFrame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173F2DF-0D3F-1586-5D9E-2AF4F14F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313" y="3054038"/>
            <a:ext cx="749053" cy="2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19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2193</TotalTime>
  <Words>489</Words>
  <Application>Microsoft Office PowerPoint</Application>
  <PresentationFormat>Custom</PresentationFormat>
  <Paragraphs>235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KG When Oceans Rise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Shay Coplin</dc:creator>
  <cp:lastModifiedBy>Tracy Boucher</cp:lastModifiedBy>
  <cp:revision>7</cp:revision>
  <cp:lastPrinted>2025-08-15T13:58:40Z</cp:lastPrinted>
  <dcterms:created xsi:type="dcterms:W3CDTF">2025-01-25T15:37:31Z</dcterms:created>
  <dcterms:modified xsi:type="dcterms:W3CDTF">2026-01-03T01:27:15Z</dcterms:modified>
</cp:coreProperties>
</file>